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hyperlink" Target="https://coupweather.vercel.ap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4-11-19 at 16.10.33.png" descr="Screenshot 2024-11-19 at 16.10.3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Home Page…"/>
          <p:cNvSpPr txBox="1"/>
          <p:nvPr/>
        </p:nvSpPr>
        <p:spPr>
          <a:xfrm>
            <a:off x="9674098" y="10807066"/>
            <a:ext cx="5035805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Home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shot 2024-11-19 at 16.10.52.png" descr="Screenshot 2024-11-19 at 16.10.5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4-11-19 at 16.11.00.png" descr="Screenshot 2024-11-19 at 16.11.0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4-11-19 at 16.11.17.png" descr="Screenshot 2024-11-19 at 16.11.17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ome Page…"/>
          <p:cNvSpPr txBox="1"/>
          <p:nvPr/>
        </p:nvSpPr>
        <p:spPr>
          <a:xfrm>
            <a:off x="9674098" y="10807066"/>
            <a:ext cx="5035805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Home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4-11-19 at 16.11.32.png" descr="Screenshot 2024-11-19 at 16.11.3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ashboard Page…"/>
          <p:cNvSpPr txBox="1"/>
          <p:nvPr/>
        </p:nvSpPr>
        <p:spPr>
          <a:xfrm>
            <a:off x="8611298" y="10807066"/>
            <a:ext cx="7161404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Dashboard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4-11-19 at 16.11.40.png" descr="Screenshot 2024-11-19 at 16.11.4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ings to work on"/>
          <p:cNvSpPr txBox="1"/>
          <p:nvPr/>
        </p:nvSpPr>
        <p:spPr>
          <a:xfrm>
            <a:off x="8430831" y="11579881"/>
            <a:ext cx="7522338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things to work on</a:t>
            </a:r>
          </a:p>
        </p:txBody>
      </p:sp>
      <p:sp>
        <p:nvSpPr>
          <p:cNvPr id="186" name="live demo: https://coupweather.vercel.app"/>
          <p:cNvSpPr txBox="1"/>
          <p:nvPr/>
        </p:nvSpPr>
        <p:spPr>
          <a:xfrm>
            <a:off x="3244405" y="2488828"/>
            <a:ext cx="1789519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live demo: </a:t>
            </a:r>
            <a:r>
              <a:rPr u="sng">
                <a:hlinkClick r:id="rId3" invalidUrl="" action="" tgtFrame="" tooltip="" history="1" highlightClick="0" endSnd="0"/>
              </a:rPr>
              <a:t>https://coupweather.vercel.app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